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DejaVu Serif" charset="1" panose="02060603050605020204"/>
      <p:regular r:id="rId12"/>
    </p:embeddedFont>
    <p:embeddedFont>
      <p:font typeface="DejaVu Serif Bold" charset="1" panose="02060803050605020204"/>
      <p:regular r:id="rId13"/>
    </p:embeddedFont>
    <p:embeddedFont>
      <p:font typeface="DejaVu Serif Italics" charset="1" panose="020606030503050B0204"/>
      <p:regular r:id="rId14"/>
    </p:embeddedFont>
    <p:embeddedFont>
      <p:font typeface="DejaVu Serif Bold Italics" charset="1" panose="020608030503050B0204"/>
      <p:regular r:id="rId15"/>
    </p:embeddedFont>
    <p:embeddedFont>
      <p:font typeface="Bryndan Write" charset="1" panose="02000503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6989" y="223606"/>
            <a:ext cx="4017541" cy="4114800"/>
          </a:xfrm>
          <a:custGeom>
            <a:avLst/>
            <a:gdLst/>
            <a:ahLst/>
            <a:cxnLst/>
            <a:rect r="r" b="b" t="t" l="l"/>
            <a:pathLst>
              <a:path h="4114800" w="4017541">
                <a:moveTo>
                  <a:pt x="0" y="0"/>
                </a:moveTo>
                <a:lnTo>
                  <a:pt x="4017541" y="0"/>
                </a:lnTo>
                <a:lnTo>
                  <a:pt x="40175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46646" y="5680235"/>
            <a:ext cx="4017541" cy="4114800"/>
          </a:xfrm>
          <a:custGeom>
            <a:avLst/>
            <a:gdLst/>
            <a:ahLst/>
            <a:cxnLst/>
            <a:rect r="r" b="b" t="t" l="l"/>
            <a:pathLst>
              <a:path h="4114800" w="4017541">
                <a:moveTo>
                  <a:pt x="0" y="0"/>
                </a:moveTo>
                <a:lnTo>
                  <a:pt x="4017541" y="0"/>
                </a:lnTo>
                <a:lnTo>
                  <a:pt x="40175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1581" y="5859141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66860" y="0"/>
            <a:ext cx="3852949" cy="4114800"/>
          </a:xfrm>
          <a:custGeom>
            <a:avLst/>
            <a:gdLst/>
            <a:ahLst/>
            <a:cxnLst/>
            <a:rect r="r" b="b" t="t" l="l"/>
            <a:pathLst>
              <a:path h="4114800" w="3852949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35964" y="4104166"/>
            <a:ext cx="15500449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DejaVu Serif"/>
              </a:rPr>
              <a:t>EN DEĞERLİ HAZİNE:SU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87753">
            <a:off x="4191906" y="2262264"/>
            <a:ext cx="9942287" cy="5368835"/>
          </a:xfrm>
          <a:custGeom>
            <a:avLst/>
            <a:gdLst/>
            <a:ahLst/>
            <a:cxnLst/>
            <a:rect r="r" b="b" t="t" l="l"/>
            <a:pathLst>
              <a:path h="5368835" w="9942287">
                <a:moveTo>
                  <a:pt x="0" y="0"/>
                </a:moveTo>
                <a:lnTo>
                  <a:pt x="9942288" y="0"/>
                </a:lnTo>
                <a:lnTo>
                  <a:pt x="9942288" y="5368835"/>
                </a:lnTo>
                <a:lnTo>
                  <a:pt x="0" y="5368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20059">
            <a:off x="12334731" y="814635"/>
            <a:ext cx="709450" cy="1589465"/>
          </a:xfrm>
          <a:custGeom>
            <a:avLst/>
            <a:gdLst/>
            <a:ahLst/>
            <a:cxnLst/>
            <a:rect r="r" b="b" t="t" l="l"/>
            <a:pathLst>
              <a:path h="1589465" w="709450">
                <a:moveTo>
                  <a:pt x="0" y="0"/>
                </a:moveTo>
                <a:lnTo>
                  <a:pt x="709450" y="0"/>
                </a:lnTo>
                <a:lnTo>
                  <a:pt x="709450" y="1589465"/>
                </a:lnTo>
                <a:lnTo>
                  <a:pt x="0" y="1589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56928" y="5495531"/>
            <a:ext cx="4060902" cy="3639584"/>
          </a:xfrm>
          <a:custGeom>
            <a:avLst/>
            <a:gdLst/>
            <a:ahLst/>
            <a:cxnLst/>
            <a:rect r="r" b="b" t="t" l="l"/>
            <a:pathLst>
              <a:path h="3639584" w="4060902">
                <a:moveTo>
                  <a:pt x="0" y="0"/>
                </a:moveTo>
                <a:lnTo>
                  <a:pt x="4060902" y="0"/>
                </a:lnTo>
                <a:lnTo>
                  <a:pt x="4060902" y="3639583"/>
                </a:lnTo>
                <a:lnTo>
                  <a:pt x="0" y="3639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85458" y="4274728"/>
            <a:ext cx="9428470" cy="1220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2"/>
              </a:lnSpc>
            </a:pPr>
            <a:r>
              <a:rPr lang="en-US" sz="4642">
                <a:solidFill>
                  <a:srgbClr val="292929"/>
                </a:solidFill>
                <a:latin typeface="DejaVu Serif Bold"/>
              </a:rPr>
              <a:t>Yarınını korumak isteyen suyunu korusun.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65838" y="2015514"/>
            <a:ext cx="956324" cy="223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68"/>
              </a:lnSpc>
              <a:spcBef>
                <a:spcPct val="0"/>
              </a:spcBef>
            </a:pPr>
            <a:r>
              <a:rPr lang="en-US" sz="14400">
                <a:solidFill>
                  <a:srgbClr val="292929"/>
                </a:solidFill>
                <a:latin typeface="Montserrat Classic Bold"/>
              </a:rPr>
              <a:t>“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89421" y="6241137"/>
            <a:ext cx="947258" cy="223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68"/>
              </a:lnSpc>
              <a:spcBef>
                <a:spcPct val="0"/>
              </a:spcBef>
            </a:pPr>
            <a:r>
              <a:rPr lang="en-US" sz="14400">
                <a:solidFill>
                  <a:srgbClr val="292929"/>
                </a:solidFill>
                <a:latin typeface="Montserrat Classic Bold"/>
              </a:rPr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256782" y="792392"/>
            <a:ext cx="5246968" cy="5246370"/>
            <a:chOff x="0" y="0"/>
            <a:chExt cx="6350013" cy="6349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1697473">
            <a:off x="1241294" y="1012298"/>
            <a:ext cx="1232340" cy="1207693"/>
          </a:xfrm>
          <a:custGeom>
            <a:avLst/>
            <a:gdLst/>
            <a:ahLst/>
            <a:cxnLst/>
            <a:rect r="r" b="b" t="t" l="l"/>
            <a:pathLst>
              <a:path h="1207693" w="1232340">
                <a:moveTo>
                  <a:pt x="0" y="0"/>
                </a:moveTo>
                <a:lnTo>
                  <a:pt x="1232340" y="0"/>
                </a:lnTo>
                <a:lnTo>
                  <a:pt x="1232340" y="1207694"/>
                </a:lnTo>
                <a:lnTo>
                  <a:pt x="0" y="1207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57464" y="1396412"/>
            <a:ext cx="3649562" cy="4325990"/>
          </a:xfrm>
          <a:custGeom>
            <a:avLst/>
            <a:gdLst/>
            <a:ahLst/>
            <a:cxnLst/>
            <a:rect r="r" b="b" t="t" l="l"/>
            <a:pathLst>
              <a:path h="4325990" w="3649562">
                <a:moveTo>
                  <a:pt x="0" y="0"/>
                </a:moveTo>
                <a:lnTo>
                  <a:pt x="3649562" y="0"/>
                </a:lnTo>
                <a:lnTo>
                  <a:pt x="3649562" y="4325990"/>
                </a:lnTo>
                <a:lnTo>
                  <a:pt x="0" y="432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95184" y="3100081"/>
            <a:ext cx="8849858" cy="204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20"/>
              </a:lnSpc>
            </a:pPr>
            <a:r>
              <a:rPr lang="en-US" sz="11800">
                <a:solidFill>
                  <a:srgbClr val="292929"/>
                </a:solidFill>
                <a:latin typeface="DejaVu Serif"/>
              </a:rPr>
              <a:t>Merhaba!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6782" y="6485255"/>
            <a:ext cx="16230600" cy="2773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92929"/>
                </a:solidFill>
                <a:latin typeface="DejaVu Serif Bold"/>
              </a:rPr>
              <a:t>Benim adım Lıkır. Su damlasıyım.  Benimle birlikte su hakkında ilginç bilgiler öğrenmeye ne dersin?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009864" y="1548812"/>
            <a:ext cx="3649562" cy="4325990"/>
          </a:xfrm>
          <a:custGeom>
            <a:avLst/>
            <a:gdLst/>
            <a:ahLst/>
            <a:cxnLst/>
            <a:rect r="r" b="b" t="t" l="l"/>
            <a:pathLst>
              <a:path h="4325990" w="3649562">
                <a:moveTo>
                  <a:pt x="0" y="0"/>
                </a:moveTo>
                <a:lnTo>
                  <a:pt x="3649562" y="0"/>
                </a:lnTo>
                <a:lnTo>
                  <a:pt x="3649562" y="4325990"/>
                </a:lnTo>
                <a:lnTo>
                  <a:pt x="0" y="432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34800" y="1539117"/>
            <a:ext cx="618400" cy="61758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34800" y="4053339"/>
            <a:ext cx="618400" cy="61758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834800" y="6567561"/>
            <a:ext cx="618400" cy="617587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82436" y="6567561"/>
            <a:ext cx="3249415" cy="3410645"/>
          </a:xfrm>
          <a:custGeom>
            <a:avLst/>
            <a:gdLst/>
            <a:ahLst/>
            <a:cxnLst/>
            <a:rect r="r" b="b" t="t" l="l"/>
            <a:pathLst>
              <a:path h="3410645" w="3249415">
                <a:moveTo>
                  <a:pt x="0" y="0"/>
                </a:moveTo>
                <a:lnTo>
                  <a:pt x="3249415" y="0"/>
                </a:lnTo>
                <a:lnTo>
                  <a:pt x="3249415" y="3410645"/>
                </a:lnTo>
                <a:lnTo>
                  <a:pt x="0" y="3410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61788" y="4053339"/>
            <a:ext cx="4226212" cy="3153811"/>
          </a:xfrm>
          <a:custGeom>
            <a:avLst/>
            <a:gdLst/>
            <a:ahLst/>
            <a:cxnLst/>
            <a:rect r="r" b="b" t="t" l="l"/>
            <a:pathLst>
              <a:path h="3153811" w="4226212">
                <a:moveTo>
                  <a:pt x="0" y="0"/>
                </a:moveTo>
                <a:lnTo>
                  <a:pt x="4226212" y="0"/>
                </a:lnTo>
                <a:lnTo>
                  <a:pt x="4226212" y="3153811"/>
                </a:lnTo>
                <a:lnTo>
                  <a:pt x="0" y="3153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96394" y="640025"/>
            <a:ext cx="1541096" cy="4114800"/>
          </a:xfrm>
          <a:custGeom>
            <a:avLst/>
            <a:gdLst/>
            <a:ahLst/>
            <a:cxnLst/>
            <a:rect r="r" b="b" t="t" l="l"/>
            <a:pathLst>
              <a:path h="4114800" w="1541096">
                <a:moveTo>
                  <a:pt x="0" y="0"/>
                </a:moveTo>
                <a:lnTo>
                  <a:pt x="1541096" y="0"/>
                </a:lnTo>
                <a:lnTo>
                  <a:pt x="15410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31851" y="2711059"/>
            <a:ext cx="1102429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Kemiklerimizin %31'i sudan oluşmaktadır.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37490" y="4831025"/>
            <a:ext cx="110242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1kilogram dana eti için yaklaşık 15 bin ton su harcanır.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31851" y="7487091"/>
            <a:ext cx="110242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Bir kot pantolonun üretilmesinde yaklaşık 10 bin litre su harcanır.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34800" y="1539117"/>
            <a:ext cx="618400" cy="61758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34800" y="4053339"/>
            <a:ext cx="618400" cy="61758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834800" y="6567561"/>
            <a:ext cx="618400" cy="617587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270149" y="2535812"/>
            <a:ext cx="1940844" cy="4649336"/>
          </a:xfrm>
          <a:custGeom>
            <a:avLst/>
            <a:gdLst/>
            <a:ahLst/>
            <a:cxnLst/>
            <a:rect r="r" b="b" t="t" l="l"/>
            <a:pathLst>
              <a:path h="4649336" w="1940844">
                <a:moveTo>
                  <a:pt x="0" y="0"/>
                </a:moveTo>
                <a:lnTo>
                  <a:pt x="1940845" y="0"/>
                </a:lnTo>
                <a:lnTo>
                  <a:pt x="1940845" y="4649336"/>
                </a:lnTo>
                <a:lnTo>
                  <a:pt x="0" y="4649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38169" y="75487"/>
            <a:ext cx="3293681" cy="2927259"/>
          </a:xfrm>
          <a:custGeom>
            <a:avLst/>
            <a:gdLst/>
            <a:ahLst/>
            <a:cxnLst/>
            <a:rect r="r" b="b" t="t" l="l"/>
            <a:pathLst>
              <a:path h="2927259" w="3293681">
                <a:moveTo>
                  <a:pt x="0" y="0"/>
                </a:moveTo>
                <a:lnTo>
                  <a:pt x="3293682" y="0"/>
                </a:lnTo>
                <a:lnTo>
                  <a:pt x="3293682" y="2927259"/>
                </a:lnTo>
                <a:lnTo>
                  <a:pt x="0" y="2927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5504" y="6034931"/>
            <a:ext cx="3996500" cy="4114800"/>
          </a:xfrm>
          <a:custGeom>
            <a:avLst/>
            <a:gdLst/>
            <a:ahLst/>
            <a:cxnLst/>
            <a:rect r="r" b="b" t="t" l="l"/>
            <a:pathLst>
              <a:path h="4114800" w="3996500">
                <a:moveTo>
                  <a:pt x="0" y="0"/>
                </a:moveTo>
                <a:lnTo>
                  <a:pt x="3996499" y="0"/>
                </a:lnTo>
                <a:lnTo>
                  <a:pt x="3996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941051" y="5139819"/>
            <a:ext cx="110242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Bir kilogram ham pamuğun yetişmesi için yaklaşık 10000 litre su gerekir.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22651" y="2479656"/>
            <a:ext cx="110242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Bir hamburger için yaklaşık 35000 litre su harcanır.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31851" y="7612906"/>
            <a:ext cx="110242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Bir fincan kahve için 140 litre su harcanması gerekir.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34800" y="1539117"/>
            <a:ext cx="618400" cy="61758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34800" y="4053339"/>
            <a:ext cx="618400" cy="61758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834800" y="6567561"/>
            <a:ext cx="618400" cy="617587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50233" y="247333"/>
            <a:ext cx="3381617" cy="4114800"/>
          </a:xfrm>
          <a:custGeom>
            <a:avLst/>
            <a:gdLst/>
            <a:ahLst/>
            <a:cxnLst/>
            <a:rect r="r" b="b" t="t" l="l"/>
            <a:pathLst>
              <a:path h="4114800" w="3381617">
                <a:moveTo>
                  <a:pt x="0" y="0"/>
                </a:moveTo>
                <a:lnTo>
                  <a:pt x="3381618" y="0"/>
                </a:lnTo>
                <a:lnTo>
                  <a:pt x="338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56149" y="3086100"/>
            <a:ext cx="2827990" cy="4114800"/>
          </a:xfrm>
          <a:custGeom>
            <a:avLst/>
            <a:gdLst/>
            <a:ahLst/>
            <a:cxnLst/>
            <a:rect r="r" b="b" t="t" l="l"/>
            <a:pathLst>
              <a:path h="4114800" w="2827990">
                <a:moveTo>
                  <a:pt x="0" y="0"/>
                </a:moveTo>
                <a:lnTo>
                  <a:pt x="2827990" y="0"/>
                </a:lnTo>
                <a:lnTo>
                  <a:pt x="28279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0233" y="6567561"/>
            <a:ext cx="3655259" cy="3381115"/>
          </a:xfrm>
          <a:custGeom>
            <a:avLst/>
            <a:gdLst/>
            <a:ahLst/>
            <a:cxnLst/>
            <a:rect r="r" b="b" t="t" l="l"/>
            <a:pathLst>
              <a:path h="3381115" w="3655259">
                <a:moveTo>
                  <a:pt x="0" y="0"/>
                </a:moveTo>
                <a:lnTo>
                  <a:pt x="3655260" y="0"/>
                </a:lnTo>
                <a:lnTo>
                  <a:pt x="3655260" y="3381115"/>
                </a:lnTo>
                <a:lnTo>
                  <a:pt x="0" y="338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31851" y="2458647"/>
            <a:ext cx="110242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Sifonun bir kez çekilmesiyle yaklaşık 10 litre su harcanır.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31851" y="4883468"/>
            <a:ext cx="11024298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Dişlerimizi fırçalarken suyu açık bırakmak dakikada 9 litre suyun boşa gitmesine neden olur.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05493" y="7778693"/>
            <a:ext cx="110242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Damlayan bir musluk haftada 90 litreye yakın su akıtabilir.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161326">
            <a:off x="11871523" y="4423161"/>
            <a:ext cx="4745470" cy="4635633"/>
            <a:chOff x="0" y="0"/>
            <a:chExt cx="4828540" cy="47167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271" t="0" r="-23271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-161326">
            <a:off x="1671007" y="1228206"/>
            <a:ext cx="4745470" cy="4635633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23271" t="0" r="-23271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839970" y="3200997"/>
            <a:ext cx="6404288" cy="1210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3500">
                <a:solidFill>
                  <a:srgbClr val="292929"/>
                </a:solidFill>
                <a:latin typeface="DejaVu Serif Bold"/>
              </a:rPr>
              <a:t>Dünyamızdaki tuzlu su miktarıdır.</a:t>
            </a:r>
          </a:p>
        </p:txBody>
      </p:sp>
      <p:sp>
        <p:nvSpPr>
          <p:cNvPr name="Freeform 7" id="7"/>
          <p:cNvSpPr/>
          <p:nvPr/>
        </p:nvSpPr>
        <p:spPr>
          <a:xfrm flipH="false" flipV="true" rot="-6207245">
            <a:off x="6925252" y="2225430"/>
            <a:ext cx="932638" cy="1563875"/>
          </a:xfrm>
          <a:custGeom>
            <a:avLst/>
            <a:gdLst/>
            <a:ahLst/>
            <a:cxnLst/>
            <a:rect r="r" b="b" t="t" l="l"/>
            <a:pathLst>
              <a:path h="1563875" w="932638">
                <a:moveTo>
                  <a:pt x="0" y="1563875"/>
                </a:moveTo>
                <a:lnTo>
                  <a:pt x="932638" y="1563875"/>
                </a:lnTo>
                <a:lnTo>
                  <a:pt x="932638" y="0"/>
                </a:lnTo>
                <a:lnTo>
                  <a:pt x="0" y="0"/>
                </a:lnTo>
                <a:lnTo>
                  <a:pt x="0" y="156387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207245">
            <a:off x="10311869" y="6398461"/>
            <a:ext cx="932638" cy="1563875"/>
          </a:xfrm>
          <a:custGeom>
            <a:avLst/>
            <a:gdLst/>
            <a:ahLst/>
            <a:cxnLst/>
            <a:rect r="r" b="b" t="t" l="l"/>
            <a:pathLst>
              <a:path h="1563875" w="932638">
                <a:moveTo>
                  <a:pt x="0" y="0"/>
                </a:moveTo>
                <a:lnTo>
                  <a:pt x="932638" y="0"/>
                </a:lnTo>
                <a:lnTo>
                  <a:pt x="932638" y="1563874"/>
                </a:lnTo>
                <a:lnTo>
                  <a:pt x="0" y="1563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616459" y="2142175"/>
            <a:ext cx="3148945" cy="1045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4"/>
              </a:lnSpc>
            </a:pPr>
            <a:r>
              <a:rPr lang="en-US" sz="7443">
                <a:solidFill>
                  <a:srgbClr val="292929"/>
                </a:solidFill>
                <a:latin typeface="Bryndan Write"/>
              </a:rPr>
              <a:t>%97.5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1744" y="6487368"/>
            <a:ext cx="3148945" cy="1045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4"/>
              </a:lnSpc>
            </a:pPr>
            <a:r>
              <a:rPr lang="en-US" sz="7443">
                <a:solidFill>
                  <a:srgbClr val="292929"/>
                </a:solidFill>
                <a:latin typeface="Bryndan Write"/>
              </a:rPr>
              <a:t>%2.5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43742" y="7456972"/>
            <a:ext cx="5949959" cy="1210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3500">
                <a:solidFill>
                  <a:srgbClr val="292929"/>
                </a:solidFill>
                <a:latin typeface="DejaVu Serif Bold"/>
              </a:rPr>
              <a:t>Dünyamızdaki tatlı su miktarıdır.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87753">
            <a:off x="4191906" y="2262264"/>
            <a:ext cx="9942287" cy="5368835"/>
          </a:xfrm>
          <a:custGeom>
            <a:avLst/>
            <a:gdLst/>
            <a:ahLst/>
            <a:cxnLst/>
            <a:rect r="r" b="b" t="t" l="l"/>
            <a:pathLst>
              <a:path h="5368835" w="9942287">
                <a:moveTo>
                  <a:pt x="0" y="0"/>
                </a:moveTo>
                <a:lnTo>
                  <a:pt x="9942288" y="0"/>
                </a:lnTo>
                <a:lnTo>
                  <a:pt x="9942288" y="5368835"/>
                </a:lnTo>
                <a:lnTo>
                  <a:pt x="0" y="5368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20059">
            <a:off x="12334731" y="814635"/>
            <a:ext cx="709450" cy="1589465"/>
          </a:xfrm>
          <a:custGeom>
            <a:avLst/>
            <a:gdLst/>
            <a:ahLst/>
            <a:cxnLst/>
            <a:rect r="r" b="b" t="t" l="l"/>
            <a:pathLst>
              <a:path h="1589465" w="709450">
                <a:moveTo>
                  <a:pt x="0" y="0"/>
                </a:moveTo>
                <a:lnTo>
                  <a:pt x="709450" y="0"/>
                </a:lnTo>
                <a:lnTo>
                  <a:pt x="709450" y="1589465"/>
                </a:lnTo>
                <a:lnTo>
                  <a:pt x="0" y="1589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41799" y="5509313"/>
            <a:ext cx="3162782" cy="3748987"/>
          </a:xfrm>
          <a:custGeom>
            <a:avLst/>
            <a:gdLst/>
            <a:ahLst/>
            <a:cxnLst/>
            <a:rect r="r" b="b" t="t" l="l"/>
            <a:pathLst>
              <a:path h="3748987" w="3162782">
                <a:moveTo>
                  <a:pt x="0" y="0"/>
                </a:moveTo>
                <a:lnTo>
                  <a:pt x="3162782" y="0"/>
                </a:lnTo>
                <a:lnTo>
                  <a:pt x="3162782" y="3748987"/>
                </a:lnTo>
                <a:lnTo>
                  <a:pt x="0" y="374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62543" y="3548682"/>
            <a:ext cx="10001014" cy="2710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7"/>
              </a:lnSpc>
            </a:pPr>
            <a:r>
              <a:rPr lang="en-US" sz="3862">
                <a:solidFill>
                  <a:srgbClr val="000000"/>
                </a:solidFill>
                <a:latin typeface="DejaVu Serif Bold"/>
              </a:rPr>
              <a:t>Tatlı su miktarının ne kadar az olduğunu gördük. Şimdi bu az miktardaki suyumuzu doğru kullanmanın yollarına bakalım mı?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30673" y="1028700"/>
            <a:ext cx="12120931" cy="7985859"/>
            <a:chOff x="0" y="0"/>
            <a:chExt cx="10805670" cy="71193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213" y="0"/>
              <a:ext cx="10809882" cy="7119301"/>
            </a:xfrm>
            <a:custGeom>
              <a:avLst/>
              <a:gdLst/>
              <a:ahLst/>
              <a:cxnLst/>
              <a:rect r="r" b="b" t="t" l="l"/>
              <a:pathLst>
                <a:path h="7119301" w="10809882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DBBF">
                <a:alpha val="8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00036" y="1836587"/>
            <a:ext cx="936773" cy="93554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200036" y="3258535"/>
            <a:ext cx="936773" cy="935542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200036" y="4677314"/>
            <a:ext cx="936773" cy="935542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00036" y="6096092"/>
            <a:ext cx="936773" cy="935542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200036" y="7514871"/>
            <a:ext cx="936773" cy="935542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27376">
            <a:off x="1477736" y="359844"/>
            <a:ext cx="705874" cy="1581453"/>
          </a:xfrm>
          <a:custGeom>
            <a:avLst/>
            <a:gdLst/>
            <a:ahLst/>
            <a:cxnLst/>
            <a:rect r="r" b="b" t="t" l="l"/>
            <a:pathLst>
              <a:path h="1581453" w="705874">
                <a:moveTo>
                  <a:pt x="0" y="0"/>
                </a:moveTo>
                <a:lnTo>
                  <a:pt x="705874" y="0"/>
                </a:lnTo>
                <a:lnTo>
                  <a:pt x="705874" y="1581453"/>
                </a:lnTo>
                <a:lnTo>
                  <a:pt x="0" y="1581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724474" y="1148836"/>
            <a:ext cx="2227130" cy="2109700"/>
          </a:xfrm>
          <a:custGeom>
            <a:avLst/>
            <a:gdLst/>
            <a:ahLst/>
            <a:cxnLst/>
            <a:rect r="r" b="b" t="t" l="l"/>
            <a:pathLst>
              <a:path h="2109700" w="2227130">
                <a:moveTo>
                  <a:pt x="0" y="0"/>
                </a:moveTo>
                <a:lnTo>
                  <a:pt x="2227130" y="0"/>
                </a:lnTo>
                <a:lnTo>
                  <a:pt x="2227130" y="2109699"/>
                </a:lnTo>
                <a:lnTo>
                  <a:pt x="0" y="2109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84088" y="2696734"/>
            <a:ext cx="1678202" cy="2059144"/>
          </a:xfrm>
          <a:custGeom>
            <a:avLst/>
            <a:gdLst/>
            <a:ahLst/>
            <a:cxnLst/>
            <a:rect r="r" b="b" t="t" l="l"/>
            <a:pathLst>
              <a:path h="2059144" w="1678202">
                <a:moveTo>
                  <a:pt x="0" y="0"/>
                </a:moveTo>
                <a:lnTo>
                  <a:pt x="1678202" y="0"/>
                </a:lnTo>
                <a:lnTo>
                  <a:pt x="1678202" y="2059144"/>
                </a:lnTo>
                <a:lnTo>
                  <a:pt x="0" y="20591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562290" y="4440821"/>
            <a:ext cx="2044972" cy="2044972"/>
          </a:xfrm>
          <a:custGeom>
            <a:avLst/>
            <a:gdLst/>
            <a:ahLst/>
            <a:cxnLst/>
            <a:rect r="r" b="b" t="t" l="l"/>
            <a:pathLst>
              <a:path h="2044972" w="2044972">
                <a:moveTo>
                  <a:pt x="0" y="0"/>
                </a:moveTo>
                <a:lnTo>
                  <a:pt x="2044972" y="0"/>
                </a:lnTo>
                <a:lnTo>
                  <a:pt x="2044972" y="2044972"/>
                </a:lnTo>
                <a:lnTo>
                  <a:pt x="0" y="2044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5773702"/>
            <a:ext cx="2418290" cy="1741169"/>
          </a:xfrm>
          <a:custGeom>
            <a:avLst/>
            <a:gdLst/>
            <a:ahLst/>
            <a:cxnLst/>
            <a:rect r="r" b="b" t="t" l="l"/>
            <a:pathLst>
              <a:path h="1741169" w="2418290">
                <a:moveTo>
                  <a:pt x="0" y="0"/>
                </a:moveTo>
                <a:lnTo>
                  <a:pt x="2418290" y="0"/>
                </a:lnTo>
                <a:lnTo>
                  <a:pt x="2418290" y="1741169"/>
                </a:lnTo>
                <a:lnTo>
                  <a:pt x="0" y="17411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959957" y="7031634"/>
            <a:ext cx="1756163" cy="1756163"/>
          </a:xfrm>
          <a:custGeom>
            <a:avLst/>
            <a:gdLst/>
            <a:ahLst/>
            <a:cxnLst/>
            <a:rect r="r" b="b" t="t" l="l"/>
            <a:pathLst>
              <a:path h="1756163" w="1756163">
                <a:moveTo>
                  <a:pt x="0" y="0"/>
                </a:moveTo>
                <a:lnTo>
                  <a:pt x="1756163" y="0"/>
                </a:lnTo>
                <a:lnTo>
                  <a:pt x="1756163" y="1756163"/>
                </a:lnTo>
                <a:lnTo>
                  <a:pt x="0" y="17561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786513" y="1869383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Dişlerimizi fırçalarken suyu kapatalım.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86513" y="3237447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Çamaşır makinesini tam dolu şekilde çalıştıralım.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86513" y="4488446"/>
            <a:ext cx="6097574" cy="135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Bulaşıkları sudan geçirmeden makineye atalım.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786513" y="6177595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Sebze ve meyveleri su dolu kapta yıkayalım.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786513" y="7647670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Bozuk muslukları tamir edelim.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0515" y="1150571"/>
            <a:ext cx="12120931" cy="7985859"/>
            <a:chOff x="0" y="0"/>
            <a:chExt cx="10805670" cy="71193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213" y="0"/>
              <a:ext cx="10809882" cy="7119301"/>
            </a:xfrm>
            <a:custGeom>
              <a:avLst/>
              <a:gdLst/>
              <a:ahLst/>
              <a:cxnLst/>
              <a:rect r="r" b="b" t="t" l="l"/>
              <a:pathLst>
                <a:path h="7119301" w="10809882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DBBF">
                <a:alpha val="8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00036" y="1836587"/>
            <a:ext cx="936773" cy="93554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200036" y="3258535"/>
            <a:ext cx="936773" cy="935542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200036" y="4677314"/>
            <a:ext cx="936773" cy="935542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00036" y="6096092"/>
            <a:ext cx="936773" cy="935542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200036" y="7514871"/>
            <a:ext cx="936773" cy="935542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-2627376">
            <a:off x="1477736" y="359844"/>
            <a:ext cx="705874" cy="1581453"/>
          </a:xfrm>
          <a:custGeom>
            <a:avLst/>
            <a:gdLst/>
            <a:ahLst/>
            <a:cxnLst/>
            <a:rect r="r" b="b" t="t" l="l"/>
            <a:pathLst>
              <a:path h="1581453" w="705874">
                <a:moveTo>
                  <a:pt x="0" y="0"/>
                </a:moveTo>
                <a:lnTo>
                  <a:pt x="705874" y="0"/>
                </a:lnTo>
                <a:lnTo>
                  <a:pt x="705874" y="1581453"/>
                </a:lnTo>
                <a:lnTo>
                  <a:pt x="0" y="1581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837407" y="1238588"/>
            <a:ext cx="1934040" cy="2248883"/>
          </a:xfrm>
          <a:custGeom>
            <a:avLst/>
            <a:gdLst/>
            <a:ahLst/>
            <a:cxnLst/>
            <a:rect r="r" b="b" t="t" l="l"/>
            <a:pathLst>
              <a:path h="2248883" w="1934040">
                <a:moveTo>
                  <a:pt x="0" y="0"/>
                </a:moveTo>
                <a:lnTo>
                  <a:pt x="1934039" y="0"/>
                </a:lnTo>
                <a:lnTo>
                  <a:pt x="1934039" y="2248883"/>
                </a:lnTo>
                <a:lnTo>
                  <a:pt x="0" y="2248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390621" y="2442566"/>
            <a:ext cx="2217330" cy="2217330"/>
          </a:xfrm>
          <a:custGeom>
            <a:avLst/>
            <a:gdLst/>
            <a:ahLst/>
            <a:cxnLst/>
            <a:rect r="r" b="b" t="t" l="l"/>
            <a:pathLst>
              <a:path h="2217330" w="2217330">
                <a:moveTo>
                  <a:pt x="0" y="0"/>
                </a:moveTo>
                <a:lnTo>
                  <a:pt x="2217330" y="0"/>
                </a:lnTo>
                <a:lnTo>
                  <a:pt x="2217330" y="2217330"/>
                </a:lnTo>
                <a:lnTo>
                  <a:pt x="0" y="2217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607951" y="4312867"/>
            <a:ext cx="1817104" cy="1817104"/>
          </a:xfrm>
          <a:custGeom>
            <a:avLst/>
            <a:gdLst/>
            <a:ahLst/>
            <a:cxnLst/>
            <a:rect r="r" b="b" t="t" l="l"/>
            <a:pathLst>
              <a:path h="1817104" w="1817104">
                <a:moveTo>
                  <a:pt x="0" y="0"/>
                </a:moveTo>
                <a:lnTo>
                  <a:pt x="1817104" y="0"/>
                </a:lnTo>
                <a:lnTo>
                  <a:pt x="1817104" y="1817103"/>
                </a:lnTo>
                <a:lnTo>
                  <a:pt x="0" y="1817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390621" y="5279459"/>
            <a:ext cx="1852766" cy="1815711"/>
          </a:xfrm>
          <a:custGeom>
            <a:avLst/>
            <a:gdLst/>
            <a:ahLst/>
            <a:cxnLst/>
            <a:rect r="r" b="b" t="t" l="l"/>
            <a:pathLst>
              <a:path h="1815711" w="1852766">
                <a:moveTo>
                  <a:pt x="0" y="0"/>
                </a:moveTo>
                <a:lnTo>
                  <a:pt x="1852767" y="0"/>
                </a:lnTo>
                <a:lnTo>
                  <a:pt x="1852767" y="1815712"/>
                </a:lnTo>
                <a:lnTo>
                  <a:pt x="0" y="1815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867484" y="6938688"/>
            <a:ext cx="2557571" cy="2087908"/>
          </a:xfrm>
          <a:custGeom>
            <a:avLst/>
            <a:gdLst/>
            <a:ahLst/>
            <a:cxnLst/>
            <a:rect r="r" b="b" t="t" l="l"/>
            <a:pathLst>
              <a:path h="2087908" w="2557571">
                <a:moveTo>
                  <a:pt x="0" y="0"/>
                </a:moveTo>
                <a:lnTo>
                  <a:pt x="2557571" y="0"/>
                </a:lnTo>
                <a:lnTo>
                  <a:pt x="2557571" y="2087908"/>
                </a:lnTo>
                <a:lnTo>
                  <a:pt x="0" y="2087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786513" y="1986447"/>
            <a:ext cx="6097574" cy="47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Kısa sürede duş almalıyız.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86513" y="3237447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İhtiyacımız olmayan eşyaları almamalıyız.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86513" y="4707521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Yağmur sularını depolamalıyız.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786513" y="6177595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Musluğu uzun süre açık bırakmamalıyız.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786513" y="7647670"/>
            <a:ext cx="6097574" cy="91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DejaVu Serif"/>
              </a:rPr>
              <a:t>Bahçe sulamalarımızı akşamüstü yapmalıyız.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DAFjoO_hFpY</dc:identifier>
  <dcterms:modified xsi:type="dcterms:W3CDTF">2011-08-01T06:04:30Z</dcterms:modified>
  <cp:revision>1</cp:revision>
  <dc:title>Buz Mavisi Eğlenceli Renkli Sunum</dc:title>
</cp:coreProperties>
</file>